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24"/>
  </p:notesMasterIdLst>
  <p:handoutMasterIdLst>
    <p:handoutMasterId r:id="rId25"/>
  </p:handoutMasterIdLst>
  <p:sldIdLst>
    <p:sldId id="462" r:id="rId9"/>
    <p:sldId id="614" r:id="rId10"/>
    <p:sldId id="616" r:id="rId11"/>
    <p:sldId id="752" r:id="rId12"/>
    <p:sldId id="760" r:id="rId13"/>
    <p:sldId id="753" r:id="rId14"/>
    <p:sldId id="762" r:id="rId15"/>
    <p:sldId id="754" r:id="rId16"/>
    <p:sldId id="755" r:id="rId17"/>
    <p:sldId id="756" r:id="rId18"/>
    <p:sldId id="757" r:id="rId19"/>
    <p:sldId id="763" r:id="rId20"/>
    <p:sldId id="758" r:id="rId21"/>
    <p:sldId id="761" r:id="rId22"/>
    <p:sldId id="759" r:id="rId23"/>
  </p:sldIdLst>
  <p:sldSz cx="12192000" cy="6858000"/>
  <p:notesSz cx="9775825" cy="6645275"/>
  <p:custDataLst>
    <p:tags r:id="rId26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AEDB0-F71A-DE46-A423-54E81CA1C47B}" v="15" dt="2020-09-25T11:18:36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12214CF1-9D4F-E040-9623-C63326022449}"/>
    <pc:docChg chg="modSld">
      <pc:chgData name="Foppa, Pedro" userId="78b15ebb-14ab-45f0-97b3-f50a9b67ce6d" providerId="ADAL" clId="{12214CF1-9D4F-E040-9623-C63326022449}" dt="2020-09-23T14:49:08.567" v="2" actId="14100"/>
      <pc:docMkLst>
        <pc:docMk/>
      </pc:docMkLst>
      <pc:sldChg chg="modSp mod">
        <pc:chgData name="Foppa, Pedro" userId="78b15ebb-14ab-45f0-97b3-f50a9b67ce6d" providerId="ADAL" clId="{12214CF1-9D4F-E040-9623-C63326022449}" dt="2020-09-23T14:49:08.567" v="2" actId="14100"/>
        <pc:sldMkLst>
          <pc:docMk/>
          <pc:sldMk cId="441115752" sldId="756"/>
        </pc:sldMkLst>
        <pc:spChg chg="mod">
          <ac:chgData name="Foppa, Pedro" userId="78b15ebb-14ab-45f0-97b3-f50a9b67ce6d" providerId="ADAL" clId="{12214CF1-9D4F-E040-9623-C63326022449}" dt="2020-09-23T14:49:08.567" v="2" actId="14100"/>
          <ac:spMkLst>
            <pc:docMk/>
            <pc:sldMk cId="441115752" sldId="756"/>
            <ac:spMk id="5" creationId="{00000000-0000-0000-0000-000000000000}"/>
          </ac:spMkLst>
        </pc:spChg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A0AEDB0-F71A-DE46-A423-54E81CA1C47B}"/>
    <pc:docChg chg="undo custSel addSld modSld">
      <pc:chgData name="Waller, Michelle" userId="269c6baa-3bea-43e2-b302-c27845c1a42b" providerId="ADAL" clId="{DA0AEDB0-F71A-DE46-A423-54E81CA1C47B}" dt="2020-09-25T11:19:47.375" v="419" actId="1036"/>
      <pc:docMkLst>
        <pc:docMk/>
      </pc:docMkLst>
      <pc:sldChg chg="modSp mod">
        <pc:chgData name="Waller, Michelle" userId="269c6baa-3bea-43e2-b302-c27845c1a42b" providerId="ADAL" clId="{DA0AEDB0-F71A-DE46-A423-54E81CA1C47B}" dt="2020-09-23T13:11:58.749" v="49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DA0AEDB0-F71A-DE46-A423-54E81CA1C47B}" dt="2020-09-23T13:11:58.749" v="49" actId="20577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3T15:37:54.407" v="53" actId="2711"/>
        <pc:sldMkLst>
          <pc:docMk/>
          <pc:sldMk cId="1258270248" sldId="616"/>
        </pc:sldMkLst>
        <pc:spChg chg="mod">
          <ac:chgData name="Waller, Michelle" userId="269c6baa-3bea-43e2-b302-c27845c1a42b" providerId="ADAL" clId="{DA0AEDB0-F71A-DE46-A423-54E81CA1C47B}" dt="2020-09-23T15:37:54.407" v="53" actId="2711"/>
          <ac:spMkLst>
            <pc:docMk/>
            <pc:sldMk cId="1258270248" sldId="616"/>
            <ac:spMk id="3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3:12:16.835" v="52" actId="20577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0:34.990" v="76" actId="948"/>
        <pc:sldMkLst>
          <pc:docMk/>
          <pc:sldMk cId="856531162" sldId="752"/>
        </pc:sldMkLst>
        <pc:spChg chg="mod">
          <ac:chgData name="Waller, Michelle" userId="269c6baa-3bea-43e2-b302-c27845c1a42b" providerId="ADAL" clId="{DA0AEDB0-F71A-DE46-A423-54E81CA1C47B}" dt="2020-09-24T09:20:34.990" v="76" actId="948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00.692" v="54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DA0AEDB0-F71A-DE46-A423-54E81CA1C47B}" dt="2020-09-25T11:12:51.522" v="275"/>
        <pc:sldMkLst>
          <pc:docMk/>
          <pc:sldMk cId="2660385598" sldId="753"/>
        </pc:sldMkLst>
        <pc:spChg chg="del">
          <ac:chgData name="Waller, Michelle" userId="269c6baa-3bea-43e2-b302-c27845c1a42b" providerId="ADAL" clId="{DA0AEDB0-F71A-DE46-A423-54E81CA1C47B}" dt="2020-09-25T11:11:25.758" v="141" actId="478"/>
          <ac:spMkLst>
            <pc:docMk/>
            <pc:sldMk cId="2660385598" sldId="753"/>
            <ac:spMk id="2" creationId="{95A0AEC5-397B-E446-A3AD-1862F25860B9}"/>
          </ac:spMkLst>
        </pc:spChg>
        <pc:spChg chg="mod">
          <ac:chgData name="Waller, Michelle" userId="269c6baa-3bea-43e2-b302-c27845c1a42b" providerId="ADAL" clId="{DA0AEDB0-F71A-DE46-A423-54E81CA1C47B}" dt="2020-09-23T15:38:22.817" v="56" actId="2711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5T11:12:51.522" v="275"/>
          <ac:spMkLst>
            <pc:docMk/>
            <pc:sldMk cId="2660385598" sldId="753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DA0AEDB0-F71A-DE46-A423-54E81CA1C47B}" dt="2020-09-25T11:11:59.860" v="147" actId="478"/>
          <ac:picMkLst>
            <pc:docMk/>
            <pc:sldMk cId="2660385598" sldId="753"/>
            <ac:picMk id="5" creationId="{E9A278EC-AB0E-644B-AFF0-7145212F7E65}"/>
          </ac:picMkLst>
        </pc:picChg>
        <pc:picChg chg="del mod">
          <ac:chgData name="Waller, Michelle" userId="269c6baa-3bea-43e2-b302-c27845c1a42b" providerId="ADAL" clId="{DA0AEDB0-F71A-DE46-A423-54E81CA1C47B}" dt="2020-09-25T11:11:23.118" v="140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">
        <pc:chgData name="Waller, Michelle" userId="269c6baa-3bea-43e2-b302-c27845c1a42b" providerId="ADAL" clId="{DA0AEDB0-F71A-DE46-A423-54E81CA1C47B}" dt="2020-09-24T11:45:17.586" v="93" actId="20577"/>
        <pc:sldMkLst>
          <pc:docMk/>
          <pc:sldMk cId="3029155676" sldId="754"/>
        </pc:sldMkLst>
        <pc:spChg chg="mod">
          <ac:chgData name="Waller, Michelle" userId="269c6baa-3bea-43e2-b302-c27845c1a42b" providerId="ADAL" clId="{DA0AEDB0-F71A-DE46-A423-54E81CA1C47B}" dt="2020-09-24T11:45:17.586" v="93" actId="20577"/>
          <ac:spMkLst>
            <pc:docMk/>
            <pc:sldMk cId="3029155676" sldId="754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32.910" v="57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11:45:27.046" v="95" actId="20577"/>
        <pc:sldMkLst>
          <pc:docMk/>
          <pc:sldMk cId="36629818" sldId="755"/>
        </pc:sldMkLst>
        <pc:spChg chg="mod">
          <ac:chgData name="Waller, Michelle" userId="269c6baa-3bea-43e2-b302-c27845c1a42b" providerId="ADAL" clId="{DA0AEDB0-F71A-DE46-A423-54E81CA1C47B}" dt="2020-09-24T11:45:27.046" v="95" actId="20577"/>
          <ac:spMkLst>
            <pc:docMk/>
            <pc:sldMk cId="36629818" sldId="755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40.954" v="58" actId="2711"/>
          <ac:spMkLst>
            <pc:docMk/>
            <pc:sldMk cId="36629818" sldId="755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09:42.882" v="75" actId="15"/>
        <pc:sldMkLst>
          <pc:docMk/>
          <pc:sldMk cId="441115752" sldId="756"/>
        </pc:sldMkLst>
        <pc:spChg chg="mod">
          <ac:chgData name="Waller, Michelle" userId="269c6baa-3bea-43e2-b302-c27845c1a42b" providerId="ADAL" clId="{DA0AEDB0-F71A-DE46-A423-54E81CA1C47B}" dt="2020-09-24T09:09:42.882" v="75" actId="15"/>
          <ac:spMkLst>
            <pc:docMk/>
            <pc:sldMk cId="441115752" sldId="756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9:48.537" v="63" actId="255"/>
          <ac:spMkLst>
            <pc:docMk/>
            <pc:sldMk cId="441115752" sldId="756"/>
            <ac:spMk id="5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DA0AEDB0-F71A-DE46-A423-54E81CA1C47B}" dt="2020-09-25T11:18:30.051" v="339" actId="20577"/>
        <pc:sldMkLst>
          <pc:docMk/>
          <pc:sldMk cId="2937639649" sldId="757"/>
        </pc:sldMkLst>
        <pc:spChg chg="add del mod">
          <ac:chgData name="Waller, Michelle" userId="269c6baa-3bea-43e2-b302-c27845c1a42b" providerId="ADAL" clId="{DA0AEDB0-F71A-DE46-A423-54E81CA1C47B}" dt="2020-09-24T16:16:04.369" v="101" actId="478"/>
          <ac:spMkLst>
            <pc:docMk/>
            <pc:sldMk cId="2937639649" sldId="757"/>
            <ac:spMk id="2" creationId="{D64E24E2-9712-2546-954A-C9D35AF1D590}"/>
          </ac:spMkLst>
        </pc:spChg>
        <pc:spChg chg="add del mod">
          <ac:chgData name="Waller, Michelle" userId="269c6baa-3bea-43e2-b302-c27845c1a42b" providerId="ADAL" clId="{DA0AEDB0-F71A-DE46-A423-54E81CA1C47B}" dt="2020-09-24T16:16:23.444" v="105" actId="478"/>
          <ac:spMkLst>
            <pc:docMk/>
            <pc:sldMk cId="2937639649" sldId="757"/>
            <ac:spMk id="4" creationId="{1922FD56-6DCF-404A-BE42-56279FC178AC}"/>
          </ac:spMkLst>
        </pc:spChg>
        <pc:spChg chg="del mod">
          <ac:chgData name="Waller, Michelle" userId="269c6baa-3bea-43e2-b302-c27845c1a42b" providerId="ADAL" clId="{DA0AEDB0-F71A-DE46-A423-54E81CA1C47B}" dt="2020-09-24T16:24:08.031" v="124" actId="478"/>
          <ac:spMkLst>
            <pc:docMk/>
            <pc:sldMk cId="2937639649" sldId="757"/>
            <ac:spMk id="6" creationId="{7AAF69E9-0572-7446-91CD-254A37451DF2}"/>
          </ac:spMkLst>
        </pc:spChg>
        <pc:spChg chg="mod">
          <ac:chgData name="Waller, Michelle" userId="269c6baa-3bea-43e2-b302-c27845c1a42b" providerId="ADAL" clId="{DA0AEDB0-F71A-DE46-A423-54E81CA1C47B}" dt="2020-09-23T15:40:11.175" v="64" actId="2711"/>
          <ac:spMkLst>
            <pc:docMk/>
            <pc:sldMk cId="2937639649" sldId="757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5T11:18:30.051" v="339" actId="20577"/>
          <ac:spMkLst>
            <pc:docMk/>
            <pc:sldMk cId="2937639649" sldId="757"/>
            <ac:spMk id="9" creationId="{28BFD558-7C1A-3A4A-8CE5-9F2C19E807EE}"/>
          </ac:spMkLst>
        </pc:spChg>
        <pc:picChg chg="add del mod">
          <ac:chgData name="Waller, Michelle" userId="269c6baa-3bea-43e2-b302-c27845c1a42b" providerId="ADAL" clId="{DA0AEDB0-F71A-DE46-A423-54E81CA1C47B}" dt="2020-09-25T11:18:24.849" v="337" actId="478"/>
          <ac:picMkLst>
            <pc:docMk/>
            <pc:sldMk cId="2937639649" sldId="757"/>
            <ac:picMk id="4" creationId="{822A4072-E337-7341-ADA4-CD7664BBBFE4}"/>
          </ac:picMkLst>
        </pc:picChg>
        <pc:picChg chg="del mod">
          <ac:chgData name="Waller, Michelle" userId="269c6baa-3bea-43e2-b302-c27845c1a42b" providerId="ADAL" clId="{DA0AEDB0-F71A-DE46-A423-54E81CA1C47B}" dt="2020-09-24T16:24:03.106" v="122" actId="478"/>
          <ac:picMkLst>
            <pc:docMk/>
            <pc:sldMk cId="2937639649" sldId="757"/>
            <ac:picMk id="7" creationId="{B1F6417E-E978-BE4C-94D3-428F01CA110F}"/>
          </ac:picMkLst>
        </pc:picChg>
        <pc:picChg chg="add del mod">
          <ac:chgData name="Waller, Michelle" userId="269c6baa-3bea-43e2-b302-c27845c1a42b" providerId="ADAL" clId="{DA0AEDB0-F71A-DE46-A423-54E81CA1C47B}" dt="2020-09-24T16:23:34.179" v="116" actId="478"/>
          <ac:picMkLst>
            <pc:docMk/>
            <pc:sldMk cId="2937639649" sldId="757"/>
            <ac:picMk id="10" creationId="{2D03807E-2F17-304E-9C4C-5450E1CFCE00}"/>
          </ac:picMkLst>
        </pc:picChg>
        <pc:picChg chg="add mod">
          <ac:chgData name="Waller, Michelle" userId="269c6baa-3bea-43e2-b302-c27845c1a42b" providerId="ADAL" clId="{DA0AEDB0-F71A-DE46-A423-54E81CA1C47B}" dt="2020-09-24T16:18:01.528" v="112" actId="571"/>
          <ac:picMkLst>
            <pc:docMk/>
            <pc:sldMk cId="2937639649" sldId="757"/>
            <ac:picMk id="11" creationId="{99819046-D1C4-1843-AF32-B9739CE6BC92}"/>
          </ac:picMkLst>
        </pc:picChg>
        <pc:picChg chg="add del mod">
          <ac:chgData name="Waller, Michelle" userId="269c6baa-3bea-43e2-b302-c27845c1a42b" providerId="ADAL" clId="{DA0AEDB0-F71A-DE46-A423-54E81CA1C47B}" dt="2020-09-24T16:26:07.326" v="128" actId="478"/>
          <ac:picMkLst>
            <pc:docMk/>
            <pc:sldMk cId="2937639649" sldId="757"/>
            <ac:picMk id="13" creationId="{30BF4194-9F4C-504F-8635-9DD14A44A108}"/>
          </ac:picMkLst>
        </pc:picChg>
        <pc:picChg chg="add del mod">
          <ac:chgData name="Waller, Michelle" userId="269c6baa-3bea-43e2-b302-c27845c1a42b" providerId="ADAL" clId="{DA0AEDB0-F71A-DE46-A423-54E81CA1C47B}" dt="2020-09-25T11:16:29.812" v="318" actId="478"/>
          <ac:picMkLst>
            <pc:docMk/>
            <pc:sldMk cId="2937639649" sldId="757"/>
            <ac:picMk id="15" creationId="{8FF093BC-5DE0-A947-930D-217AB9463A87}"/>
          </ac:picMkLst>
        </pc:picChg>
      </pc:sldChg>
      <pc:sldChg chg="modSp mod">
        <pc:chgData name="Waller, Michelle" userId="269c6baa-3bea-43e2-b302-c27845c1a42b" providerId="ADAL" clId="{DA0AEDB0-F71A-DE46-A423-54E81CA1C47B}" dt="2020-09-24T09:22:28.123" v="82" actId="948"/>
        <pc:sldMkLst>
          <pc:docMk/>
          <pc:sldMk cId="1116385079" sldId="758"/>
        </pc:sldMkLst>
        <pc:spChg chg="mod">
          <ac:chgData name="Waller, Michelle" userId="269c6baa-3bea-43e2-b302-c27845c1a42b" providerId="ADAL" clId="{DA0AEDB0-F71A-DE46-A423-54E81CA1C47B}" dt="2020-09-23T15:40:18.211" v="6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DA0AEDB0-F71A-DE46-A423-54E81CA1C47B}" dt="2020-09-24T09:22:28.123" v="82" actId="948"/>
          <ac:spMkLst>
            <pc:docMk/>
            <pc:sldMk cId="1116385079" sldId="758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4:50.777" v="90" actId="948"/>
        <pc:sldMkLst>
          <pc:docMk/>
          <pc:sldMk cId="317222902" sldId="759"/>
        </pc:sldMkLst>
        <pc:spChg chg="mod">
          <ac:chgData name="Waller, Michelle" userId="269c6baa-3bea-43e2-b302-c27845c1a42b" providerId="ADAL" clId="{DA0AEDB0-F71A-DE46-A423-54E81CA1C47B}" dt="2020-09-24T09:24:50.777" v="90" actId="948"/>
          <ac:spMkLst>
            <pc:docMk/>
            <pc:sldMk cId="317222902" sldId="759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DA0AEDB0-F71A-DE46-A423-54E81CA1C47B}" dt="2020-09-24T09:20:58.019" v="78" actId="948"/>
        <pc:sldMkLst>
          <pc:docMk/>
          <pc:sldMk cId="3973869705" sldId="760"/>
        </pc:sldMkLst>
        <pc:spChg chg="mod">
          <ac:chgData name="Waller, Michelle" userId="269c6baa-3bea-43e2-b302-c27845c1a42b" providerId="ADAL" clId="{DA0AEDB0-F71A-DE46-A423-54E81CA1C47B}" dt="2020-09-24T09:20:58.019" v="78" actId="948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DA0AEDB0-F71A-DE46-A423-54E81CA1C47B}" dt="2020-09-23T15:38:15.499" v="55" actId="2711"/>
          <ac:spMkLst>
            <pc:docMk/>
            <pc:sldMk cId="3973869705" sldId="760"/>
            <ac:spMk id="5" creationId="{00000000-0000-0000-0000-000000000000}"/>
          </ac:spMkLst>
        </pc:spChg>
      </pc:sldChg>
      <pc:sldChg chg="modSp mod">
        <pc:chgData name="Waller, Michelle" userId="269c6baa-3bea-43e2-b302-c27845c1a42b" providerId="ADAL" clId="{DA0AEDB0-F71A-DE46-A423-54E81CA1C47B}" dt="2020-09-24T09:24:09.262" v="88" actId="948"/>
        <pc:sldMkLst>
          <pc:docMk/>
          <pc:sldMk cId="1102457544" sldId="761"/>
        </pc:sldMkLst>
        <pc:spChg chg="mod">
          <ac:chgData name="Waller, Michelle" userId="269c6baa-3bea-43e2-b302-c27845c1a42b" providerId="ADAL" clId="{DA0AEDB0-F71A-DE46-A423-54E81CA1C47B}" dt="2020-09-24T09:24:09.262" v="88" actId="948"/>
          <ac:spMkLst>
            <pc:docMk/>
            <pc:sldMk cId="1102457544" sldId="761"/>
            <ac:spMk id="9" creationId="{28BFD558-7C1A-3A4A-8CE5-9F2C19E807EE}"/>
          </ac:spMkLst>
        </pc:spChg>
      </pc:sldChg>
      <pc:sldChg chg="addSp delSp modSp add mod">
        <pc:chgData name="Waller, Michelle" userId="269c6baa-3bea-43e2-b302-c27845c1a42b" providerId="ADAL" clId="{DA0AEDB0-F71A-DE46-A423-54E81CA1C47B}" dt="2020-09-25T11:19:47.375" v="419" actId="1036"/>
        <pc:sldMkLst>
          <pc:docMk/>
          <pc:sldMk cId="226527265" sldId="762"/>
        </pc:sldMkLst>
        <pc:spChg chg="add del mod">
          <ac:chgData name="Waller, Michelle" userId="269c6baa-3bea-43e2-b302-c27845c1a42b" providerId="ADAL" clId="{DA0AEDB0-F71A-DE46-A423-54E81CA1C47B}" dt="2020-09-25T11:19:45.049" v="413" actId="478"/>
          <ac:spMkLst>
            <pc:docMk/>
            <pc:sldMk cId="226527265" sldId="762"/>
            <ac:spMk id="2" creationId="{92A248A6-4F46-1B46-8C41-00D7CA0156E8}"/>
          </ac:spMkLst>
        </pc:spChg>
        <pc:spChg chg="mod">
          <ac:chgData name="Waller, Michelle" userId="269c6baa-3bea-43e2-b302-c27845c1a42b" providerId="ADAL" clId="{DA0AEDB0-F71A-DE46-A423-54E81CA1C47B}" dt="2020-09-25T11:12:59.337" v="277" actId="20577"/>
          <ac:spMkLst>
            <pc:docMk/>
            <pc:sldMk cId="226527265" sldId="762"/>
            <ac:spMk id="9" creationId="{28BFD558-7C1A-3A4A-8CE5-9F2C19E807EE}"/>
          </ac:spMkLst>
        </pc:spChg>
        <pc:picChg chg="mod">
          <ac:chgData name="Waller, Michelle" userId="269c6baa-3bea-43e2-b302-c27845c1a42b" providerId="ADAL" clId="{DA0AEDB0-F71A-DE46-A423-54E81CA1C47B}" dt="2020-09-25T11:19:47.375" v="419" actId="1036"/>
          <ac:picMkLst>
            <pc:docMk/>
            <pc:sldMk cId="226527265" sldId="762"/>
            <ac:picMk id="5" creationId="{E9A278EC-AB0E-644B-AFF0-7145212F7E65}"/>
          </ac:picMkLst>
        </pc:picChg>
      </pc:sldChg>
      <pc:sldChg chg="addSp delSp modSp add mod">
        <pc:chgData name="Waller, Michelle" userId="269c6baa-3bea-43e2-b302-c27845c1a42b" providerId="ADAL" clId="{DA0AEDB0-F71A-DE46-A423-54E81CA1C47B}" dt="2020-09-25T11:19:18.069" v="381" actId="478"/>
        <pc:sldMkLst>
          <pc:docMk/>
          <pc:sldMk cId="1844651956" sldId="763"/>
        </pc:sldMkLst>
        <pc:spChg chg="add del mod">
          <ac:chgData name="Waller, Michelle" userId="269c6baa-3bea-43e2-b302-c27845c1a42b" providerId="ADAL" clId="{DA0AEDB0-F71A-DE46-A423-54E81CA1C47B}" dt="2020-09-25T11:19:18.069" v="381" actId="478"/>
          <ac:spMkLst>
            <pc:docMk/>
            <pc:sldMk cId="1844651956" sldId="763"/>
            <ac:spMk id="2" creationId="{FEC6A7E1-5E3B-2240-80B2-B8F042012D0A}"/>
          </ac:spMkLst>
        </pc:spChg>
        <pc:spChg chg="mod">
          <ac:chgData name="Waller, Michelle" userId="269c6baa-3bea-43e2-b302-c27845c1a42b" providerId="ADAL" clId="{DA0AEDB0-F71A-DE46-A423-54E81CA1C47B}" dt="2020-09-25T11:18:36.216" v="341" actId="20577"/>
          <ac:spMkLst>
            <pc:docMk/>
            <pc:sldMk cId="1844651956" sldId="763"/>
            <ac:spMk id="9" creationId="{28BFD558-7C1A-3A4A-8CE5-9F2C19E807EE}"/>
          </ac:spMkLst>
        </pc:spChg>
        <pc:picChg chg="mod">
          <ac:chgData name="Waller, Michelle" userId="269c6baa-3bea-43e2-b302-c27845c1a42b" providerId="ADAL" clId="{DA0AEDB0-F71A-DE46-A423-54E81CA1C47B}" dt="2020-09-25T11:19:16.413" v="380" actId="1035"/>
          <ac:picMkLst>
            <pc:docMk/>
            <pc:sldMk cId="1844651956" sldId="763"/>
            <ac:picMk id="4" creationId="{822A4072-E337-7341-ADA4-CD7664BBBF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8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22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782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95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41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41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>
                <a:latin typeface="+mj-lt"/>
              </a:rPr>
              <a:t>DevOps </a:t>
            </a:r>
            <a:br>
              <a:rPr lang="en">
                <a:latin typeface="+mj-lt"/>
              </a:rPr>
            </a:br>
            <a:r>
              <a:rPr lang="en">
                <a:latin typeface="+mj-lt"/>
              </a:rPr>
              <a:t>as a Culture</a:t>
            </a:r>
            <a:endParaRPr lang="en-GB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4784" y="1349985"/>
            <a:ext cx="4053104" cy="2751999"/>
          </a:xfrm>
        </p:spPr>
        <p:txBody>
          <a:bodyPr/>
          <a:lstStyle/>
          <a:p>
            <a:r>
              <a:rPr lang="en" sz="3400" spc="-150" dirty="0">
                <a:latin typeface="+mj-lt"/>
              </a:rPr>
              <a:t>INFRASTRUCTURE</a:t>
            </a:r>
            <a:r>
              <a:rPr lang="en" sz="3600" dirty="0">
                <a:latin typeface="+mj-lt"/>
              </a:rPr>
              <a:t> </a:t>
            </a:r>
            <a:r>
              <a:rPr lang="en" sz="3400" dirty="0">
                <a:latin typeface="+mj-lt"/>
              </a:rPr>
              <a:t>AS CODE</a:t>
            </a:r>
            <a:endParaRPr lang="en-GB" sz="3400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 err="1"/>
              <a:t>IaC</a:t>
            </a:r>
            <a:r>
              <a:rPr lang="en-GB" dirty="0"/>
              <a:t> is used to specify the configuration of a computer environment with easy-to-write/read config files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Having environment infrastructure declared in code allows for infrastructure to be created or modified using version control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Allows for simple replication of environments so they stay consistent across the pipeline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6E3E7-02BC-0C4A-ADEA-08A0C50BC61A}"/>
              </a:ext>
            </a:extLst>
          </p:cNvPr>
          <p:cNvSpPr txBox="1"/>
          <p:nvPr/>
        </p:nvSpPr>
        <p:spPr>
          <a:xfrm>
            <a:off x="5747657" y="309946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1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Measurement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6528" y="1349985"/>
            <a:ext cx="6770687" cy="5112343"/>
          </a:xfrm>
        </p:spPr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Accurate and precise measurements allow us to pinpoint constraints in the pipeline and fix or improve them faster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Also important from a cultural standpoint as they can inform teams whether they're working more productively and what can be done to improve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We use metrics to measure our pipelines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63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Measurement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6528" y="1349985"/>
            <a:ext cx="6770687" cy="51123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A4072-E337-7341-ADA4-CD7664BB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528" y="2420261"/>
            <a:ext cx="6520249" cy="20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5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Measurement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4"/>
          </a:xfrm>
        </p:spPr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Frequency of deployment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DevOps pipelines encourage frequent, smaller updates to software, so charting the frequency of deployments is a good indicator of the effectiveness of a pipeline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Deployment frequency should tend upwards until it reaches a natural plateau, though fluctuation is normal</a:t>
            </a:r>
          </a:p>
          <a:p>
            <a:pPr marL="914400" lvl="1" indent="-317500">
              <a:spcAft>
                <a:spcPts val="0"/>
              </a:spcAft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System availability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Systems should be available at all times to customers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Knowing the availability of our systems allows us </a:t>
            </a:r>
            <a:br>
              <a:rPr lang="en-GB" dirty="0"/>
            </a:br>
            <a:r>
              <a:rPr lang="en-GB" dirty="0"/>
              <a:t>to pinpoint which parts of our infrastructure need attention</a:t>
            </a:r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/>
              <a:t>Measurement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4"/>
          </a:xfrm>
        </p:spPr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Service performance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Allows us to see whether our services are running within desired thresholds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e.g. response times per request, CPU load, how long it takes for a website to load</a:t>
            </a:r>
          </a:p>
          <a:p>
            <a:pPr marL="914400" lvl="1" indent="-317500">
              <a:spcAft>
                <a:spcPts val="0"/>
              </a:spcAft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Mean time to recovery (MTTR</a:t>
            </a:r>
            <a:r>
              <a:rPr lang="en-GB" b="1" dirty="0"/>
              <a:t>)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Average time it takes to solve problems that impact the end-user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e.g. outages, security issues, severe bugs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More worthwhile metric than charting the frequency of failures as DevOps is less interested in minimising problems than the speed at which they are solved</a:t>
            </a:r>
          </a:p>
          <a:p>
            <a:pPr marL="914400" lvl="1" indent="-317500">
              <a:spcAft>
                <a:spcPts val="0"/>
              </a:spcAft>
            </a:pPr>
            <a:endParaRPr lang="en-GB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45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/>
              <a:t>Measurement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4"/>
          </a:xfrm>
        </p:spPr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Mean time to discovery (MTTD)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This refers to how quickly problems are discovered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The faster problems are identified, the faster they can be fixed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Measured from the point of integration into production to the point the problem is identified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Faster MTTDs are more desirable.</a:t>
            </a:r>
          </a:p>
          <a:p>
            <a:pPr marL="882000" lvl="1" indent="-317500">
              <a:spcAft>
                <a:spcPts val="0"/>
              </a:spcAft>
            </a:pPr>
            <a:endParaRPr lang="en-GB" dirty="0"/>
          </a:p>
          <a:p>
            <a:pPr marL="882000" lvl="1" indent="-317500">
              <a:spcAft>
                <a:spcPts val="0"/>
              </a:spcAft>
            </a:pPr>
            <a:r>
              <a:rPr lang="en-GB" dirty="0"/>
              <a:t>Should also indicate whether discovery is made by the customer or the automated systems, with the latter being more desirable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W</a:t>
            </a:r>
            <a:r>
              <a:rPr lang="en" dirty="0">
                <a:latin typeface="+mj-lt"/>
              </a:rPr>
              <a:t>hat is DevOps?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b="1" i="1" dirty="0"/>
              <a:t>Cultural</a:t>
            </a:r>
            <a:r>
              <a:rPr lang="en-US" dirty="0"/>
              <a:t> approach to software development project structure with a particular philosophy designed to achieve the following</a:t>
            </a: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Increased collaboration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Reduction in silos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Shared responsibility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Autonomous teams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 in quality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Valuing feedback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 in automation</a:t>
            </a:r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How Things Used to be Done</a:t>
            </a:r>
            <a:endParaRPr lang="en-GB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companies were structured into separate, stratified teams: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 assurance (testing)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Operations.</a:t>
            </a:r>
          </a:p>
          <a:p>
            <a:pPr marL="882650" lvl="3" indent="-285750">
              <a:spcAft>
                <a:spcPts val="0"/>
              </a:spcAft>
              <a:buClr>
                <a:schemeClr val="dk1"/>
              </a:buClr>
              <a:buSzPct val="125000"/>
            </a:pPr>
            <a:endParaRPr lang="en-GB" dirty="0"/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Teams tend to have varying and conflicting goals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Often poor communication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Isolated teams are referred to as </a:t>
            </a:r>
            <a:r>
              <a:rPr lang="en-GB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silos</a:t>
            </a: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structure regularly results in:</a:t>
            </a:r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650" lvl="1" indent="-28575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Slower releases</a:t>
            </a:r>
          </a:p>
          <a:p>
            <a:pPr marL="882650" lvl="1" indent="-28575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Wasted time and money</a:t>
            </a:r>
          </a:p>
          <a:p>
            <a:pPr marL="882650" lvl="1" indent="-28575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Blame cultures</a:t>
            </a:r>
            <a:endParaRPr lang="en-GB" sz="1600" dirty="0"/>
          </a:p>
          <a:p>
            <a:pPr marL="400050" lvl="0" indent="-285750"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  <a:p>
            <a:pPr>
              <a:spcAft>
                <a:spcPts val="65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27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How DevOps Changes 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Things Up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lvl="0" indent="-3302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Based on agile project management</a:t>
            </a:r>
          </a:p>
          <a:p>
            <a:pPr marL="457200" lvl="0" indent="-3302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3020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Designed to encourage flexible teamwork with the ability to fail (and recover) fast and celebrate achievements to promote a productive work culture</a:t>
            </a:r>
          </a:p>
          <a:p>
            <a:pPr marL="914400" lvl="1" indent="-330200">
              <a:spcAft>
                <a:spcPts val="0"/>
              </a:spcAft>
              <a:buClr>
                <a:schemeClr val="dk1"/>
              </a:buClr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Agile focuses on bridging the gap between developers and customers</a:t>
            </a: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3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How DevOps Changes 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Things Up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DevOps focuses on bridging the gap between developers and operations teams</a:t>
            </a: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Historical friction between the developers and operations teams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Developers would generate code that broke the applications 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 would throw code back to developers without sufficient details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Causes slower release times, inability to focus </a:t>
            </a:r>
            <a:b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their primary responsibilities, and general frustration within the organisation</a:t>
            </a: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86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Automation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Rule of thumb: if a machine </a:t>
            </a:r>
            <a:r>
              <a:rPr lang="en-GB" i="1" dirty="0"/>
              <a:t>could</a:t>
            </a:r>
            <a:r>
              <a:rPr lang="en-GB" dirty="0"/>
              <a:t> do it, a machine </a:t>
            </a:r>
            <a:r>
              <a:rPr lang="en-GB" i="1" dirty="0"/>
              <a:t>should</a:t>
            </a:r>
            <a:r>
              <a:rPr lang="en-GB" dirty="0"/>
              <a:t> be doing it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b="1" dirty="0"/>
              <a:t>Manual work</a:t>
            </a:r>
            <a:r>
              <a:rPr lang="en-GB" sz="2000" b="1" dirty="0"/>
              <a:t>: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dirty="0"/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Human error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Slower development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Slower deployment</a:t>
            </a:r>
          </a:p>
          <a:p>
            <a:pPr marL="882650" lvl="1" indent="-285750">
              <a:spcAft>
                <a:spcPts val="0"/>
              </a:spcAft>
            </a:pPr>
            <a:endParaRPr lang="en-GB" sz="1600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b="1" dirty="0"/>
              <a:t>Automated work: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dirty="0"/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Consistent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Faster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Predictable</a:t>
            </a:r>
          </a:p>
          <a:p>
            <a:pPr marL="882650" lvl="1" indent="-285750">
              <a:spcAft>
                <a:spcPts val="0"/>
              </a:spcAft>
            </a:pPr>
            <a:r>
              <a:rPr lang="en-GB" sz="1600" dirty="0"/>
              <a:t>Scalable</a:t>
            </a:r>
          </a:p>
          <a:p>
            <a:pPr marL="882650" lvl="1" indent="-285750">
              <a:spcAft>
                <a:spcPts val="0"/>
              </a:spcAft>
            </a:pPr>
            <a:endParaRPr lang="en-GB" sz="1600" dirty="0"/>
          </a:p>
          <a:p>
            <a:pPr marL="882650" lvl="1" indent="-285750">
              <a:spcAft>
                <a:spcPts val="0"/>
              </a:spcAft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3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Automation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9A278EC-AB0E-644B-AFF0-7145212F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138" y="2640545"/>
            <a:ext cx="6313614" cy="15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Integration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When code is committed to a repository, it is automatically built and subjected to acceptance tests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Test failures result in the code being prevented from integrating with the repository. Developers are immediately notified of a test failure so they can fix issues as quickly as possible</a:t>
            </a:r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15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Deployment/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Delivery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As new code passes acceptance tests, it is automatically integrated into a deployment environment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Being able to choose a version to deploy with one push a button requires a fair amount of automation</a:t>
            </a:r>
          </a:p>
          <a:p>
            <a:pPr>
              <a:spcAft>
                <a:spcPts val="1251"/>
              </a:spcAft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9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caf9bccc-7e98-4f75-a030-30cf888d3a34"/>
    <ds:schemaRef ds:uri="http://purl.org/dc/elements/1.1/"/>
    <ds:schemaRef ds:uri="http://schemas.openxmlformats.org/package/2006/metadata/core-properties"/>
    <ds:schemaRef ds:uri="http://www.w3.org/XML/1998/namespace"/>
    <ds:schemaRef ds:uri="99c24da3-94a5-4c5d-be3c-c97cd1e271f9"/>
    <ds:schemaRef ds:uri="448C177D-8930-4CE7-B892-EC306B91C362"/>
  </ds:schemaRefs>
</ds:datastoreItem>
</file>

<file path=customXml/itemProps2.xml><?xml version="1.0" encoding="utf-8"?>
<ds:datastoreItem xmlns:ds="http://schemas.openxmlformats.org/officeDocument/2006/customXml" ds:itemID="{ACFB2EEE-3163-4FB1-A4E5-A45EA461E1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258</TotalTime>
  <Words>683</Words>
  <Application>Microsoft Office PowerPoint</Application>
  <PresentationFormat>Widescreen</PresentationFormat>
  <Paragraphs>135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Courier New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DevOps  as a 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Spore, Hayley</cp:lastModifiedBy>
  <cp:revision>3</cp:revision>
  <cp:lastPrinted>2019-07-03T09:46:41Z</cp:lastPrinted>
  <dcterms:created xsi:type="dcterms:W3CDTF">2019-09-05T08:17:12Z</dcterms:created>
  <dcterms:modified xsi:type="dcterms:W3CDTF">2020-11-02T15:02:55Z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